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3"/>
  </p:notesMasterIdLst>
  <p:sldIdLst>
    <p:sldId id="353" r:id="rId3"/>
    <p:sldId id="342" r:id="rId4"/>
    <p:sldId id="296" r:id="rId5"/>
    <p:sldId id="352" r:id="rId6"/>
    <p:sldId id="355" r:id="rId7"/>
    <p:sldId id="356" r:id="rId8"/>
    <p:sldId id="357" r:id="rId9"/>
    <p:sldId id="350" r:id="rId10"/>
    <p:sldId id="351" r:id="rId11"/>
    <p:sldId id="358" r:id="rId12"/>
    <p:sldId id="359" r:id="rId13"/>
    <p:sldId id="360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54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E5294-08B8-4950-BFB9-80D9FFDD1A51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EF449-3109-4B90-82EC-C6FA7F4C1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470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23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338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077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3839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85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492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982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20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106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8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2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921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791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一、单项选择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下面单词中的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发音相同的是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A.reason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B.discover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C.music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D.yours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下列单词中画线部分的读音与其他三个不同的是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		C.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usually have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breakfast at six.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B.an	C.the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D./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52544" y="2018106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8619007" y="36619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17" name="矩形 16"/>
          <p:cNvSpPr/>
          <p:nvPr/>
        </p:nvSpPr>
        <p:spPr>
          <a:xfrm>
            <a:off x="3029866" y="47921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99102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34016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.As we all know, the sun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east.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A.raises	B.rises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C.falls	D.joins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 time does your brother go to work?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A.In October	B.At eight thirty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C.On Monday	D.After breakfast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99070" y="9340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149695" y="323542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29353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17701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二、根据句意及中文提示填空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.Here is Sarah’s school day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is an old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格言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that goes,“A friend in need is a friend indeed.”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grandparents like walking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到处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after dinner.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.Mr Green’s family go to Hainan every winter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there for a holiday.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school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tells everyone about fun events at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014732" y="1056434"/>
            <a:ext cx="156004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routine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60593" y="1624346"/>
            <a:ext cx="11208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saying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53954" y="2748854"/>
            <a:ext cx="118173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around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279348" y="3296279"/>
            <a:ext cx="1120820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stay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97739" y="4364791"/>
            <a:ext cx="132119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reporter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1075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47436" y="372037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三、根据图片情景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写出相应的英语句子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27.eps" descr="id:214749380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1899" y="1617414"/>
            <a:ext cx="3468106" cy="200248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5778445" y="3485324"/>
            <a:ext cx="63510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240009"/>
            <a:ext cx="11430000" cy="793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9487" y="4219461"/>
            <a:ext cx="435568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usually have lunch at twelve.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5333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E7TRX28.eps" descr="id:214749381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0387" y="150917"/>
            <a:ext cx="1660282" cy="187348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2024405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(Jim)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KE7TRX29.eps" descr="id:214749382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4356" y="3176771"/>
            <a:ext cx="2800714" cy="203923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5149519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 Lei)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54707" y="2513951"/>
            <a:ext cx="53126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Jim usually goes to school at seven.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72040" y="5647569"/>
            <a:ext cx="591771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 Lei usually goes home at three thirty.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1606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E7TRX30.eps" descr="id:214749382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7395" y="244716"/>
            <a:ext cx="2691719" cy="187175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2116475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(Lin Tao)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KE7TRX31.eps" descr="id:214749383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7395" y="3268841"/>
            <a:ext cx="2626505" cy="183261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510145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 Jun)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7105" y="2606418"/>
            <a:ext cx="65491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Lin Tao usually does his homework at eight.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87105" y="5596198"/>
            <a:ext cx="60283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 Jun usually goes to bed at eight thirty.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99705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24676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A:Tom,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B:Well,I get up at 6:00.So I am never late for school.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A:Do you have breakfast at home?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B:Yes,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A:And when do you go to school?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B:Classes begin at 8:00,so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7:30.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B:No,I have lunch at home.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B:I usually get home at 5:15.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55617" y="736522"/>
            <a:ext cx="700063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when/what time do you get up (on school days)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55617" y="2421483"/>
            <a:ext cx="7537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 do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04300" y="3563980"/>
            <a:ext cx="21483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 go to school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383006" y="4106444"/>
            <a:ext cx="427873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 you have lunch at school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383006" y="5218812"/>
            <a:ext cx="64988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When/What time do you (usually) get home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75571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219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五、阅读理解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5EG11.eps" descr="id:214749384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1069" y="768413"/>
            <a:ext cx="6974590" cy="3649115"/>
          </a:xfrm>
          <a:prstGeom prst="rect">
            <a:avLst/>
          </a:prstGeom>
        </p:spPr>
      </p:pic>
      <p:pic>
        <p:nvPicPr>
          <p:cNvPr id="4" name="TE7KR100.eps" descr="id:214749384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4092" y="4492375"/>
            <a:ext cx="6591567" cy="213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80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4205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should you do in the morning?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A.Drink 3 liters of water.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B.Eat a lot of food.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C.Wake up early.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D.Read a book.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.You should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30 minutes.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A.drink some water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B.enjoy(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享受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morning sun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C.get away from the computer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D.brush your teeth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90092" y="5945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2733184" y="33010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1762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53516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.What’s the meaning of the word “nap”?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淋浴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打盹儿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锻炼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穿衣服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.Before you go to sleep, it is good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A.exercise			B.read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book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C.play with your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phone	D.drink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water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time should you go to bed at night?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A.By 11:00.	B.By 11:30.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C.By 10:00.	D.By 10:30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21606" y="7427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6288041" y="236605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6769457" y="40921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35821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39265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05780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41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2655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一、写出下列单词中画线部分的音标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  new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 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  wa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tch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.too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304989" y="1703458"/>
            <a:ext cx="90120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/z/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304989" y="2220000"/>
            <a:ext cx="922047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/ð/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700932" y="2757090"/>
            <a:ext cx="962123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/tʃ/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660856" y="3313449"/>
            <a:ext cx="55496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l-GR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/θ/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7455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根据读音规律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标出下列句子的重音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time do you usually get up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.Hi!I’m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school reporter.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308166"/>
            <a:ext cx="543450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'What 'time do you 'usually 'get 'up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4013843"/>
            <a:ext cx="412587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'Hi! I’m a 'school re'porter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46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40075"/>
            <a:ext cx="2339102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TE7KR93.eps" descr="id:2147485821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546" y="877299"/>
            <a:ext cx="10390909" cy="5014062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1685821" y="1062454"/>
            <a:ext cx="4026613" cy="1031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time/When do you usually go to school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6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202927" y="1059982"/>
            <a:ext cx="5030544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do you do your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TE7KR94.eps" descr="id:214748582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627792"/>
            <a:ext cx="11430000" cy="470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07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42581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breakfast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我大约在七点十分吃早餐。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breakfast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吃早餐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相当于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eat breakfast,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一日三餐前不加冠词。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has/eats breakfast at eight o’clock.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他在八点吃早餐。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8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81450"/>
            <a:ext cx="38747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一日三餐的表达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KE7TRX26.eps" descr="id:2147493786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236" y="1922072"/>
            <a:ext cx="8587528" cy="236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8663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你的父母通常什么时候吃早餐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parents usually </a:t>
            </a:r>
            <a:r>
              <a:rPr lang="en-US" altLang="zh-CN" sz="2800"/>
              <a:t>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dinner at seven in the evening.(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altLang="zh-CN" sz="2800"/>
              <a:t>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seven in the evening.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91569" y="2746889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30005" y="2709482"/>
            <a:ext cx="296106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have/eat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breakfast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68253" y="3829365"/>
            <a:ext cx="259558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dinner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316</TotalTime>
  <Words>505</Words>
  <Application>Microsoft Office PowerPoint</Application>
  <PresentationFormat>宽屏</PresentationFormat>
  <Paragraphs>136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54</cp:revision>
  <dcterms:created xsi:type="dcterms:W3CDTF">2021-07-19T03:09:34Z</dcterms:created>
  <dcterms:modified xsi:type="dcterms:W3CDTF">2025-09-09T06:25:00Z</dcterms:modified>
</cp:coreProperties>
</file>